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IBM Plex Sans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IBM Plex Sa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regular.fntdata"/><Relationship Id="rId22" Type="http://schemas.openxmlformats.org/officeDocument/2006/relationships/font" Target="fonts/IBMPlexSans-italic.fntdata"/><Relationship Id="rId21" Type="http://schemas.openxmlformats.org/officeDocument/2006/relationships/font" Target="fonts/IBMPlexSans-bold.fntdata"/><Relationship Id="rId24" Type="http://schemas.openxmlformats.org/officeDocument/2006/relationships/font" Target="fonts/Roboto-regular.fntdata"/><Relationship Id="rId23" Type="http://schemas.openxmlformats.org/officeDocument/2006/relationships/font" Target="fonts/IBMPlex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IBMPlexSansSemiBold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boldItalic.fntdata"/><Relationship Id="rId30" Type="http://schemas.openxmlformats.org/officeDocument/2006/relationships/font" Target="fonts/IBMPlexSans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31d8fa9d8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431d8fa9d8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86460de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386460d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02eed88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402eed88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02eed88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402eed88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31d8fa9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431d8fa9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31d8fa9d8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431d8fa9d8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29a0b0c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429a0b0c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31d8fa9d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431d8fa9d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4e67779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44e67779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type="title"/>
          </p:nvPr>
        </p:nvSpPr>
        <p:spPr>
          <a:xfrm>
            <a:off x="540000" y="720000"/>
            <a:ext cx="806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digitalocean.com/community/tutorials/how-to-install-wordpress-with-docker-compose-ru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Relationship Id="rId4" Type="http://schemas.openxmlformats.org/officeDocument/2006/relationships/image" Target="../media/image20.gif"/><Relationship Id="rId5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08275" y="1439875"/>
            <a:ext cx="4413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100">
                <a:latin typeface="IBM Plex Sans"/>
                <a:ea typeface="IBM Plex Sans"/>
                <a:cs typeface="IBM Plex Sans"/>
                <a:sym typeface="IBM Plex Sans"/>
              </a:rPr>
              <a:t>Запуск веб-приложения из контейнеров</a:t>
            </a:r>
            <a:endParaRPr sz="3100"/>
          </a:p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Семинар 7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Курс “Операционные системы и виртуализация”</a:t>
            </a:r>
            <a:endParaRPr sz="1000"/>
          </a:p>
        </p:txBody>
      </p:sp>
      <p:pic>
        <p:nvPicPr>
          <p:cNvPr descr="preencoded.png" id="158" name="Google Shape;1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6525" y="1760188"/>
            <a:ext cx="3492501" cy="16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Подготовка запуска контейнеров с помощью docker-compose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" name="Google Shape;221;p36"/>
          <p:cNvSpPr txBox="1"/>
          <p:nvPr>
            <p:ph idx="1" type="subTitle"/>
          </p:nvPr>
        </p:nvSpPr>
        <p:spPr>
          <a:xfrm>
            <a:off x="540000" y="1260000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22" name="Google Shape;222;p3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7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docker-compose — запуск контейнеров с Wordpress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0" name="Google Shape;230;p37"/>
          <p:cNvSpPr txBox="1"/>
          <p:nvPr>
            <p:ph idx="1" type="subTitle"/>
          </p:nvPr>
        </p:nvSpPr>
        <p:spPr>
          <a:xfrm>
            <a:off x="540000" y="1260000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31" name="Google Shape;231;p3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7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>
            <a:off x="579875" y="1099100"/>
            <a:ext cx="6278100" cy="3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Задание: 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Установить в виртуальную машину или VDS Docker, настроить набор контейнеров через docker compose по инструкции по ссылке: </a:t>
            </a:r>
            <a:r>
              <a:rPr lang="ru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https://www.digitalocean.com/community/tutorials/how-to-install-wordpress-with-docker-compose-ru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Часть с настройкой certbot и HTTPS опустить, если у вас нет настоящего домена и белого IP.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 Запустить два контейнера, связанные одной сетью (используя документацию). Первый контейнер БД (например, образ mariadb:10.8), второй контейнер — phpmyadmin. Получить доступ к БД в первом контейнере через второй контейнер (веб-интерфейс phpmyadmin).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Текст команд, которые применялись при выполнении задания. При наличии: часть конфигурационных файлов, которые решают задачу. Скриншоты результата запуска контейнеров (консоль и веб-интерфейс). Присылаем в формате текстового документа: задание и команды для решения (без вывода). Формат - PDF (один файл на все задания).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7</a:t>
            </a:r>
            <a:endParaRPr/>
          </a:p>
        </p:txBody>
      </p:sp>
      <p:pic>
        <p:nvPicPr>
          <p:cNvPr descr="preencoded.png" id="241" name="Google Shape;24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8413" y="3222137"/>
            <a:ext cx="2121834" cy="123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 внимание</a:t>
            </a:r>
            <a:endParaRPr/>
          </a:p>
        </p:txBody>
      </p:sp>
      <p:pic>
        <p:nvPicPr>
          <p:cNvPr descr="preencoded.png"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2158">
            <a:off x="5508187" y="1963725"/>
            <a:ext cx="707408" cy="69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Содержание семинара</a:t>
            </a:r>
            <a:endParaRPr/>
          </a:p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на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0" name="Google Shape;170;p29"/>
          <p:cNvSpPr txBox="1"/>
          <p:nvPr>
            <p:ph idx="1" type="subTitle"/>
          </p:nvPr>
        </p:nvSpPr>
        <p:spPr>
          <a:xfrm>
            <a:off x="540000" y="1188014"/>
            <a:ext cx="54264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92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</a:rPr>
              <a:t>Вопросы по лекции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Установка и docker и docker-compose.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Запуск контейнера с Nginx. Практика работы с docker.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Подготовка запуска контейнеров с помощью docker-compose.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Работа с docker-compose — запуск контейнеров с Wordpress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7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500" y="3564600"/>
            <a:ext cx="2288502" cy="15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 rot="-622562">
            <a:off x="2871859" y="1618784"/>
            <a:ext cx="3671135" cy="2031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Ваши вопросы</a:t>
            </a:r>
            <a:endParaRPr b="1" i="0" sz="6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ru"/>
              <a:t>Установка Docker</a:t>
            </a:r>
            <a:endParaRPr/>
          </a:p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7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Установка и docker и docker-compose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3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7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Запуск контейнера с Nginx. Практика работы с docker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495725" y="12102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7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         Перерыв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037" y="1721925"/>
            <a:ext cx="3558883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ru"/>
              <a:t>Работа с docker-compose</a:t>
            </a:r>
            <a:endParaRPr/>
          </a:p>
        </p:txBody>
      </p:sp>
      <p:sp>
        <p:nvSpPr>
          <p:cNvPr id="215" name="Google Shape;215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